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rlow Bold" charset="1" panose="000008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3361284"/>
            <a:ext cx="9534228" cy="18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Upload.Ask.Learn: Chat with Your PDFs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5511105"/>
            <a:ext cx="953422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Upload.Ask.Learn is an intelligent chatbot. It lets you interact with PDFs using natural language. Ask questions and get answers from your documents. Groq's fast LLMs power this system.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790575"/>
            <a:ext cx="7126932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Key Capabilities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7886" y="2125712"/>
            <a:ext cx="609302" cy="609302"/>
            <a:chOff x="0" y="0"/>
            <a:chExt cx="812403" cy="8124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38746" y="2163142"/>
            <a:ext cx="427584" cy="534441"/>
            <a:chOff x="0" y="0"/>
            <a:chExt cx="570112" cy="71258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9" t="0" r="-221" b="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27907" y="219015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Upload Any PDF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7907" y="2750195"/>
            <a:ext cx="10940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Use notes, textbooks, or research papers.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7886" y="3801367"/>
            <a:ext cx="609302" cy="609302"/>
            <a:chOff x="0" y="0"/>
            <a:chExt cx="812403" cy="8124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38746" y="3838799"/>
            <a:ext cx="427584" cy="534441"/>
            <a:chOff x="0" y="0"/>
            <a:chExt cx="570112" cy="71258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9" t="0" r="-221" b="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27907" y="386581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Ask Natural Questions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27907" y="4425851"/>
            <a:ext cx="10940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Engage with your documents in plain English.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7886" y="5477024"/>
            <a:ext cx="609302" cy="609302"/>
            <a:chOff x="0" y="0"/>
            <a:chExt cx="812403" cy="8124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38746" y="5514454"/>
            <a:ext cx="427584" cy="534441"/>
            <a:chOff x="0" y="0"/>
            <a:chExt cx="570112" cy="712588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19" t="0" r="-221" b="1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827907" y="5541466"/>
            <a:ext cx="47825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Accurate, Contextual Answers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27907" y="6101506"/>
            <a:ext cx="10940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Get precise answers based on the document's content.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47886" y="7152680"/>
            <a:ext cx="609302" cy="609302"/>
            <a:chOff x="0" y="0"/>
            <a:chExt cx="812403" cy="8124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038746" y="7190110"/>
            <a:ext cx="427584" cy="534441"/>
            <a:chOff x="0" y="0"/>
            <a:chExt cx="570112" cy="712588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19" t="0" r="-221" b="1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827907" y="7217122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Powered by RAG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27907" y="7777162"/>
            <a:ext cx="10940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Retrieval-Augmented Generation enhances answer quality.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7886" y="8515201"/>
            <a:ext cx="11820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chatbot simplifies information retrieval. You no longer need to read entire PDFs. Just upload and ask. It delivers quick, accurate responses.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1464022"/>
            <a:ext cx="7126932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Core Technologies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7886" y="2799160"/>
            <a:ext cx="677019" cy="677019"/>
            <a:chOff x="0" y="0"/>
            <a:chExt cx="902692" cy="90269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02716" cy="902716"/>
            </a:xfrm>
            <a:custGeom>
              <a:avLst/>
              <a:gdLst/>
              <a:ahLst/>
              <a:cxnLst/>
              <a:rect r="r" b="b" t="t" l="l"/>
              <a:pathLst>
                <a:path h="902716" w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2" b="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63341" y="2931319"/>
            <a:ext cx="269899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LangChain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341" y="3491359"/>
            <a:ext cx="269899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Provides the robust AI logic framework.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000774" y="2799160"/>
            <a:ext cx="677019" cy="677019"/>
            <a:chOff x="0" y="0"/>
            <a:chExt cx="902692" cy="90269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02716" cy="902716"/>
            </a:xfrm>
            <a:custGeom>
              <a:avLst/>
              <a:gdLst/>
              <a:ahLst/>
              <a:cxnLst/>
              <a:rect r="r" b="b" t="t" l="l"/>
              <a:pathLst>
                <a:path h="902716" w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2" b="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16228" y="2931319"/>
            <a:ext cx="269899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Groq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16228" y="3491359"/>
            <a:ext cx="269899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Delivers real-time, high-performance responses.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053661" y="2799160"/>
            <a:ext cx="677019" cy="677019"/>
            <a:chOff x="0" y="0"/>
            <a:chExt cx="902692" cy="90269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02716" cy="902716"/>
            </a:xfrm>
            <a:custGeom>
              <a:avLst/>
              <a:gdLst/>
              <a:ahLst/>
              <a:cxnLst/>
              <a:rect r="r" b="b" t="t" l="l"/>
              <a:pathLst>
                <a:path h="902716" w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2" b="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069115" y="2931319"/>
            <a:ext cx="269899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FAISS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69115" y="3491359"/>
            <a:ext cx="269899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Efficiently searches relevant PDF sections.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47886" y="5544741"/>
            <a:ext cx="677019" cy="677019"/>
            <a:chOff x="0" y="0"/>
            <a:chExt cx="902692" cy="90269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902716" cy="902716"/>
            </a:xfrm>
            <a:custGeom>
              <a:avLst/>
              <a:gdLst/>
              <a:ahLst/>
              <a:cxnLst/>
              <a:rect r="r" b="b" t="t" l="l"/>
              <a:pathLst>
                <a:path h="902716" w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2" b="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963341" y="5676900"/>
            <a:ext cx="269899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Flask + HTML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3341" y="6236940"/>
            <a:ext cx="269899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Powers a clean, user-friendly web interface.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7886" y="7841754"/>
            <a:ext cx="11820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leverages these technologies for seamless interaction. Groq's speed is critical. LangChain orchestrates the AI processes. FAISS ensures rapid content retrieval.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0261" y="678805"/>
            <a:ext cx="6769745" cy="87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Developer Quickstart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0261" y="2068116"/>
            <a:ext cx="2060822" cy="1503312"/>
            <a:chOff x="0" y="0"/>
            <a:chExt cx="2747763" cy="2004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47772" cy="2004441"/>
            </a:xfrm>
            <a:custGeom>
              <a:avLst/>
              <a:gdLst/>
              <a:ahLst/>
              <a:cxnLst/>
              <a:rect r="r" b="b" t="t" l="l"/>
              <a:pathLst>
                <a:path h="2004441" w="2747772">
                  <a:moveTo>
                    <a:pt x="0" y="308737"/>
                  </a:moveTo>
                  <a:cubicBezTo>
                    <a:pt x="0" y="138176"/>
                    <a:pt x="138176" y="0"/>
                    <a:pt x="308737" y="0"/>
                  </a:cubicBezTo>
                  <a:lnTo>
                    <a:pt x="2439035" y="0"/>
                  </a:lnTo>
                  <a:cubicBezTo>
                    <a:pt x="2609469" y="0"/>
                    <a:pt x="2747772" y="138176"/>
                    <a:pt x="2747772" y="308737"/>
                  </a:cubicBezTo>
                  <a:lnTo>
                    <a:pt x="2747772" y="1695704"/>
                  </a:lnTo>
                  <a:cubicBezTo>
                    <a:pt x="2747772" y="1866138"/>
                    <a:pt x="2609596" y="2004441"/>
                    <a:pt x="2439035" y="2004441"/>
                  </a:cubicBezTo>
                  <a:lnTo>
                    <a:pt x="308737" y="2004441"/>
                  </a:lnTo>
                  <a:cubicBezTo>
                    <a:pt x="138176" y="2004441"/>
                    <a:pt x="0" y="1866265"/>
                    <a:pt x="0" y="1695704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49772" y="2488853"/>
            <a:ext cx="361652" cy="5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8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8260" y="2306241"/>
            <a:ext cx="338479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Clone the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8260" y="2835920"/>
            <a:ext cx="4202014" cy="4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Start by getting the source code.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89672" y="3559522"/>
            <a:ext cx="14169479" cy="14288"/>
            <a:chOff x="0" y="0"/>
            <a:chExt cx="18892638" cy="1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92647" cy="19050"/>
            </a:xfrm>
            <a:custGeom>
              <a:avLst/>
              <a:gdLst/>
              <a:ahLst/>
              <a:cxnLst/>
              <a:rect r="r" b="b" t="t" l="l"/>
              <a:pathLst>
                <a:path h="19050" w="18892647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8883122" y="0"/>
                  </a:lnTo>
                  <a:cubicBezTo>
                    <a:pt x="18888329" y="0"/>
                    <a:pt x="18892647" y="4318"/>
                    <a:pt x="18892647" y="9525"/>
                  </a:cubicBezTo>
                  <a:cubicBezTo>
                    <a:pt x="18892647" y="14732"/>
                    <a:pt x="18888329" y="19050"/>
                    <a:pt x="1888312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0261" y="3700016"/>
            <a:ext cx="4121795" cy="1503312"/>
            <a:chOff x="0" y="0"/>
            <a:chExt cx="5495727" cy="20044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5798" cy="2004441"/>
            </a:xfrm>
            <a:custGeom>
              <a:avLst/>
              <a:gdLst/>
              <a:ahLst/>
              <a:cxnLst/>
              <a:rect r="r" b="b" t="t" l="l"/>
              <a:pathLst>
                <a:path h="2004441" w="5495798">
                  <a:moveTo>
                    <a:pt x="0" y="308737"/>
                  </a:moveTo>
                  <a:cubicBezTo>
                    <a:pt x="0" y="138176"/>
                    <a:pt x="138176" y="0"/>
                    <a:pt x="308737" y="0"/>
                  </a:cubicBezTo>
                  <a:lnTo>
                    <a:pt x="5187061" y="0"/>
                  </a:lnTo>
                  <a:cubicBezTo>
                    <a:pt x="5357495" y="0"/>
                    <a:pt x="5495798" y="138176"/>
                    <a:pt x="5495798" y="308737"/>
                  </a:cubicBezTo>
                  <a:lnTo>
                    <a:pt x="5495798" y="1695704"/>
                  </a:lnTo>
                  <a:cubicBezTo>
                    <a:pt x="5495798" y="1866138"/>
                    <a:pt x="5357622" y="2004441"/>
                    <a:pt x="5187061" y="2004441"/>
                  </a:cubicBezTo>
                  <a:lnTo>
                    <a:pt x="308737" y="2004441"/>
                  </a:lnTo>
                  <a:cubicBezTo>
                    <a:pt x="138176" y="2004441"/>
                    <a:pt x="0" y="1866265"/>
                    <a:pt x="0" y="1695704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780259" y="4120754"/>
            <a:ext cx="361652" cy="5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8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79231" y="3938141"/>
            <a:ext cx="338479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Install Libraries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79231" y="4467820"/>
            <a:ext cx="4432250" cy="4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Use pip to install all dependencies.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4" y="5191422"/>
            <a:ext cx="12108508" cy="14288"/>
            <a:chOff x="0" y="0"/>
            <a:chExt cx="16144677" cy="19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44621" cy="19050"/>
            </a:xfrm>
            <a:custGeom>
              <a:avLst/>
              <a:gdLst/>
              <a:ahLst/>
              <a:cxnLst/>
              <a:rect r="r" b="b" t="t" l="l"/>
              <a:pathLst>
                <a:path h="19050" w="16144621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6135096" y="0"/>
                  </a:lnTo>
                  <a:cubicBezTo>
                    <a:pt x="16140303" y="0"/>
                    <a:pt x="16144621" y="4318"/>
                    <a:pt x="16144621" y="9525"/>
                  </a:cubicBezTo>
                  <a:cubicBezTo>
                    <a:pt x="16144621" y="14732"/>
                    <a:pt x="16140303" y="19050"/>
                    <a:pt x="1613509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0261" y="5331916"/>
            <a:ext cx="6182766" cy="1503313"/>
            <a:chOff x="0" y="0"/>
            <a:chExt cx="8243688" cy="20044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43697" cy="2004441"/>
            </a:xfrm>
            <a:custGeom>
              <a:avLst/>
              <a:gdLst/>
              <a:ahLst/>
              <a:cxnLst/>
              <a:rect r="r" b="b" t="t" l="l"/>
              <a:pathLst>
                <a:path h="2004441" w="8243697">
                  <a:moveTo>
                    <a:pt x="0" y="308737"/>
                  </a:moveTo>
                  <a:cubicBezTo>
                    <a:pt x="0" y="138176"/>
                    <a:pt x="138176" y="0"/>
                    <a:pt x="308737" y="0"/>
                  </a:cubicBezTo>
                  <a:lnTo>
                    <a:pt x="7934960" y="0"/>
                  </a:lnTo>
                  <a:cubicBezTo>
                    <a:pt x="8105394" y="0"/>
                    <a:pt x="8243697" y="138176"/>
                    <a:pt x="8243697" y="308737"/>
                  </a:cubicBezTo>
                  <a:lnTo>
                    <a:pt x="8243697" y="1695704"/>
                  </a:lnTo>
                  <a:cubicBezTo>
                    <a:pt x="8243697" y="1866138"/>
                    <a:pt x="8105521" y="2004441"/>
                    <a:pt x="7934960" y="2004441"/>
                  </a:cubicBezTo>
                  <a:lnTo>
                    <a:pt x="308737" y="2004441"/>
                  </a:lnTo>
                  <a:cubicBezTo>
                    <a:pt x="138176" y="2004441"/>
                    <a:pt x="0" y="1866265"/>
                    <a:pt x="0" y="1695704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810744" y="5752654"/>
            <a:ext cx="361652" cy="5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8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40204" y="5570041"/>
            <a:ext cx="338479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Add Groq API Key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40204" y="6099721"/>
            <a:ext cx="4642545" cy="4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Secure your access with the API key.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211616" y="6823322"/>
            <a:ext cx="10047535" cy="14288"/>
            <a:chOff x="0" y="0"/>
            <a:chExt cx="13396713" cy="19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96722" cy="19050"/>
            </a:xfrm>
            <a:custGeom>
              <a:avLst/>
              <a:gdLst/>
              <a:ahLst/>
              <a:cxnLst/>
              <a:rect r="r" b="b" t="t" l="l"/>
              <a:pathLst>
                <a:path h="19050" w="13396722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87197" y="0"/>
                  </a:lnTo>
                  <a:cubicBezTo>
                    <a:pt x="13392404" y="0"/>
                    <a:pt x="13396722" y="4318"/>
                    <a:pt x="13396722" y="9525"/>
                  </a:cubicBezTo>
                  <a:cubicBezTo>
                    <a:pt x="13396722" y="14732"/>
                    <a:pt x="13392404" y="19050"/>
                    <a:pt x="133871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00261" y="6963816"/>
            <a:ext cx="8243739" cy="1503313"/>
            <a:chOff x="0" y="0"/>
            <a:chExt cx="10991652" cy="20044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91723" cy="2004441"/>
            </a:xfrm>
            <a:custGeom>
              <a:avLst/>
              <a:gdLst/>
              <a:ahLst/>
              <a:cxnLst/>
              <a:rect r="r" b="b" t="t" l="l"/>
              <a:pathLst>
                <a:path h="2004441" w="10991723">
                  <a:moveTo>
                    <a:pt x="0" y="308737"/>
                  </a:moveTo>
                  <a:cubicBezTo>
                    <a:pt x="0" y="138176"/>
                    <a:pt x="138176" y="0"/>
                    <a:pt x="308737" y="0"/>
                  </a:cubicBezTo>
                  <a:lnTo>
                    <a:pt x="10682986" y="0"/>
                  </a:lnTo>
                  <a:cubicBezTo>
                    <a:pt x="10853420" y="0"/>
                    <a:pt x="10991723" y="138176"/>
                    <a:pt x="10991723" y="308737"/>
                  </a:cubicBezTo>
                  <a:lnTo>
                    <a:pt x="10991723" y="1695704"/>
                  </a:lnTo>
                  <a:cubicBezTo>
                    <a:pt x="10991723" y="1866138"/>
                    <a:pt x="10853547" y="2004441"/>
                    <a:pt x="10682986" y="2004441"/>
                  </a:cubicBezTo>
                  <a:lnTo>
                    <a:pt x="308737" y="2004441"/>
                  </a:lnTo>
                  <a:cubicBezTo>
                    <a:pt x="138176" y="2004441"/>
                    <a:pt x="0" y="1866265"/>
                    <a:pt x="0" y="1695704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841230" y="7384554"/>
            <a:ext cx="361652" cy="5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8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01175" y="7201941"/>
            <a:ext cx="338479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Start Chatbot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01175" y="7731621"/>
            <a:ext cx="5065068" cy="4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Launch the application locally via Flask.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0261" y="8689776"/>
            <a:ext cx="16487478" cy="88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Setting up the chatbot for development is straightforward. Follow these steps to get started quickly. Ensure all dependencies are met for smooth operation.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8314" y="598586"/>
            <a:ext cx="9058126" cy="77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Behind the Scenes: RAG Workflow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98314" y="1833562"/>
            <a:ext cx="1140470" cy="1368624"/>
            <a:chOff x="0" y="0"/>
            <a:chExt cx="1520627" cy="182483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520571" cy="1824863"/>
            </a:xfrm>
            <a:custGeom>
              <a:avLst/>
              <a:gdLst/>
              <a:ahLst/>
              <a:cxnLst/>
              <a:rect r="r" b="b" t="t" l="l"/>
              <a:pathLst>
                <a:path h="1824863" w="1520571">
                  <a:moveTo>
                    <a:pt x="0" y="0"/>
                  </a:moveTo>
                  <a:lnTo>
                    <a:pt x="1520571" y="0"/>
                  </a:lnTo>
                  <a:lnTo>
                    <a:pt x="1520571" y="1824863"/>
                  </a:lnTo>
                  <a:lnTo>
                    <a:pt x="0" y="182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5" b="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66789" y="2042517"/>
            <a:ext cx="3001416" cy="3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PDF Uploaded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6789" y="2497336"/>
            <a:ext cx="15322897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Your document is received.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98314" y="3202186"/>
            <a:ext cx="1140470" cy="1368624"/>
            <a:chOff x="0" y="0"/>
            <a:chExt cx="1520627" cy="182483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520571" cy="1824863"/>
            </a:xfrm>
            <a:custGeom>
              <a:avLst/>
              <a:gdLst/>
              <a:ahLst/>
              <a:cxnLst/>
              <a:rect r="r" b="b" t="t" l="l"/>
              <a:pathLst>
                <a:path h="1824863" w="1520571">
                  <a:moveTo>
                    <a:pt x="0" y="0"/>
                  </a:moveTo>
                  <a:lnTo>
                    <a:pt x="1520571" y="0"/>
                  </a:lnTo>
                  <a:lnTo>
                    <a:pt x="1520571" y="1824863"/>
                  </a:lnTo>
                  <a:lnTo>
                    <a:pt x="0" y="182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5" b="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66789" y="3411140"/>
            <a:ext cx="3001416" cy="3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Split into Chunks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6789" y="3865960"/>
            <a:ext cx="15322897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LangChain divides the content.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98314" y="4570810"/>
            <a:ext cx="1140470" cy="1368624"/>
            <a:chOff x="0" y="0"/>
            <a:chExt cx="1520627" cy="182483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520571" cy="1824863"/>
            </a:xfrm>
            <a:custGeom>
              <a:avLst/>
              <a:gdLst/>
              <a:ahLst/>
              <a:cxnLst/>
              <a:rect r="r" b="b" t="t" l="l"/>
              <a:pathLst>
                <a:path h="1824863" w="1520571">
                  <a:moveTo>
                    <a:pt x="0" y="0"/>
                  </a:moveTo>
                  <a:lnTo>
                    <a:pt x="1520571" y="0"/>
                  </a:lnTo>
                  <a:lnTo>
                    <a:pt x="1520571" y="1824863"/>
                  </a:lnTo>
                  <a:lnTo>
                    <a:pt x="0" y="182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5" b="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166789" y="4779764"/>
            <a:ext cx="3001416" cy="3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Vectorized &amp; Indexed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6789" y="5234582"/>
            <a:ext cx="15322897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Chunks become vectors in FAISS.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98314" y="5939432"/>
            <a:ext cx="1140470" cy="1368624"/>
            <a:chOff x="0" y="0"/>
            <a:chExt cx="1520627" cy="182483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520571" cy="1824863"/>
            </a:xfrm>
            <a:custGeom>
              <a:avLst/>
              <a:gdLst/>
              <a:ahLst/>
              <a:cxnLst/>
              <a:rect r="r" b="b" t="t" l="l"/>
              <a:pathLst>
                <a:path h="1824863" w="1520571">
                  <a:moveTo>
                    <a:pt x="0" y="0"/>
                  </a:moveTo>
                  <a:lnTo>
                    <a:pt x="1520571" y="0"/>
                  </a:lnTo>
                  <a:lnTo>
                    <a:pt x="1520571" y="1824863"/>
                  </a:lnTo>
                  <a:lnTo>
                    <a:pt x="0" y="182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t="0" r="-5" b="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66789" y="6148387"/>
            <a:ext cx="3001416" cy="3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Relevant Parts Found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66789" y="6603206"/>
            <a:ext cx="15322897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Your question triggers retrieval.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98314" y="7308056"/>
            <a:ext cx="1140470" cy="1368624"/>
            <a:chOff x="0" y="0"/>
            <a:chExt cx="1520627" cy="182483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520571" cy="1824863"/>
            </a:xfrm>
            <a:custGeom>
              <a:avLst/>
              <a:gdLst/>
              <a:ahLst/>
              <a:cxnLst/>
              <a:rect r="r" b="b" t="t" l="l"/>
              <a:pathLst>
                <a:path h="1824863" w="1520571">
                  <a:moveTo>
                    <a:pt x="0" y="0"/>
                  </a:moveTo>
                  <a:lnTo>
                    <a:pt x="1520571" y="0"/>
                  </a:lnTo>
                  <a:lnTo>
                    <a:pt x="1520571" y="1824863"/>
                  </a:lnTo>
                  <a:lnTo>
                    <a:pt x="0" y="182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" t="0" r="-5" b="1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166789" y="7517011"/>
            <a:ext cx="3001416" cy="3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Groq LLM Processes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66789" y="7971830"/>
            <a:ext cx="15322897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AI generates a tailored answer.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8314" y="8857060"/>
            <a:ext cx="16691372" cy="80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process, called Retrieval-Augmented Generation (RAG), ensures accuracy. It combines retrieval of relevant information with powerful language model generation. This allows for document-aware responses.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184970"/>
            <a:ext cx="858396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Project Structure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2579340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file organization is key for contributions.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3635723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app.py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4304110"/>
            <a:ext cx="360238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Flask backend logic.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0592" y="3635723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templates/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0592" y="4304110"/>
            <a:ext cx="360238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Contains the web UI (index.html).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3300" y="3635723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static/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3300" y="4304110"/>
            <a:ext cx="360238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Holds JS logic for interaction.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6006" y="3635723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.env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6006" y="4304110"/>
            <a:ext cx="360238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Stores your Groq API key securely.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886" y="603751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requirements.txt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86" y="6705897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Lists all necessary dependencies.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1158" y="603751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vectorstore/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41158" y="6705897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Saved FAISS vector database.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4429" y="603751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temp/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34429" y="6705897"/>
            <a:ext cx="502294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Holds uploaded PDF files temporarily.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7886" y="8120955"/>
            <a:ext cx="16392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structure separates concerns. It makes development and maintenance easier. Each component has a specific role. This ensures modularity.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273178"/>
            <a:chOff x="0" y="0"/>
            <a:chExt cx="24384000" cy="436423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64228"/>
            </a:xfrm>
            <a:custGeom>
              <a:avLst/>
              <a:gdLst/>
              <a:ahLst/>
              <a:cxnLst/>
              <a:rect r="r" b="b" t="t" l="l"/>
              <a:pathLst>
                <a:path h="436422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64228"/>
                  </a:lnTo>
                  <a:lnTo>
                    <a:pt x="0" y="436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0" b="-5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6484" y="4165252"/>
            <a:ext cx="6890891" cy="8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Deployment Options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6484" y="5751910"/>
            <a:ext cx="16455032" cy="28575"/>
            <a:chOff x="0" y="0"/>
            <a:chExt cx="21940043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40013" cy="38100"/>
            </a:xfrm>
            <a:custGeom>
              <a:avLst/>
              <a:gdLst/>
              <a:ahLst/>
              <a:cxnLst/>
              <a:rect r="r" b="b" t="t" l="l"/>
              <a:pathLst>
                <a:path h="38100" w="2194001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1920963" y="0"/>
                  </a:lnTo>
                  <a:cubicBezTo>
                    <a:pt x="21931503" y="0"/>
                    <a:pt x="21940013" y="8509"/>
                    <a:pt x="21940013" y="19050"/>
                  </a:cubicBezTo>
                  <a:cubicBezTo>
                    <a:pt x="21940013" y="29591"/>
                    <a:pt x="21931503" y="38100"/>
                    <a:pt x="2192096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535561" y="5751910"/>
            <a:ext cx="28575" cy="785515"/>
            <a:chOff x="0" y="0"/>
            <a:chExt cx="38100" cy="1047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1047369"/>
            </a:xfrm>
            <a:custGeom>
              <a:avLst/>
              <a:gdLst/>
              <a:ahLst/>
              <a:cxnLst/>
              <a:rect r="r" b="b" t="t" l="l"/>
              <a:pathLst>
                <a:path h="104736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8319"/>
                  </a:lnTo>
                  <a:cubicBezTo>
                    <a:pt x="38100" y="1038860"/>
                    <a:pt x="29591" y="1047369"/>
                    <a:pt x="19050" y="1047369"/>
                  </a:cubicBezTo>
                  <a:cubicBezTo>
                    <a:pt x="8509" y="1047369"/>
                    <a:pt x="0" y="1038860"/>
                    <a:pt x="0" y="1028319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5317" y="5457379"/>
            <a:ext cx="589061" cy="589061"/>
            <a:chOff x="0" y="0"/>
            <a:chExt cx="785415" cy="7854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314198"/>
                  </a:moveTo>
                  <a:cubicBezTo>
                    <a:pt x="0" y="140716"/>
                    <a:pt x="140716" y="0"/>
                    <a:pt x="314198" y="0"/>
                  </a:cubicBezTo>
                  <a:lnTo>
                    <a:pt x="471170" y="0"/>
                  </a:lnTo>
                  <a:cubicBezTo>
                    <a:pt x="644779" y="0"/>
                    <a:pt x="785368" y="140716"/>
                    <a:pt x="785368" y="314198"/>
                  </a:cubicBezTo>
                  <a:lnTo>
                    <a:pt x="785368" y="471170"/>
                  </a:lnTo>
                  <a:cubicBezTo>
                    <a:pt x="785368" y="644652"/>
                    <a:pt x="644652" y="785368"/>
                    <a:pt x="471170" y="785368"/>
                  </a:cubicBezTo>
                  <a:lnTo>
                    <a:pt x="314198" y="785368"/>
                  </a:lnTo>
                  <a:cubicBezTo>
                    <a:pt x="140716" y="785368"/>
                    <a:pt x="0" y="644779"/>
                    <a:pt x="0" y="471170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343126" y="5493544"/>
            <a:ext cx="413445" cy="516731"/>
            <a:chOff x="0" y="0"/>
            <a:chExt cx="551260" cy="68897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551307" cy="688975"/>
            </a:xfrm>
            <a:custGeom>
              <a:avLst/>
              <a:gdLst/>
              <a:ahLst/>
              <a:cxnLst/>
              <a:rect r="r" b="b" t="t" l="l"/>
              <a:pathLst>
                <a:path h="688975" w="551307">
                  <a:moveTo>
                    <a:pt x="0" y="0"/>
                  </a:moveTo>
                  <a:lnTo>
                    <a:pt x="551307" y="0"/>
                  </a:lnTo>
                  <a:lnTo>
                    <a:pt x="551307" y="688975"/>
                  </a:lnTo>
                  <a:lnTo>
                    <a:pt x="0" y="68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9" r="8" b="-23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827162" y="6780311"/>
            <a:ext cx="3445371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Render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8272" y="7310735"/>
            <a:ext cx="4743152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Connect your repository. Use the Python template. Seamless CI/CD.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29564" y="5751910"/>
            <a:ext cx="28575" cy="785515"/>
            <a:chOff x="0" y="0"/>
            <a:chExt cx="38100" cy="10473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00" cy="1047369"/>
            </a:xfrm>
            <a:custGeom>
              <a:avLst/>
              <a:gdLst/>
              <a:ahLst/>
              <a:cxnLst/>
              <a:rect r="r" b="b" t="t" l="l"/>
              <a:pathLst>
                <a:path h="104736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8319"/>
                  </a:lnTo>
                  <a:cubicBezTo>
                    <a:pt x="38100" y="1038860"/>
                    <a:pt x="29591" y="1047369"/>
                    <a:pt x="19050" y="1047369"/>
                  </a:cubicBezTo>
                  <a:cubicBezTo>
                    <a:pt x="8509" y="1047369"/>
                    <a:pt x="0" y="1038860"/>
                    <a:pt x="0" y="1028319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849320" y="5457379"/>
            <a:ext cx="589061" cy="589061"/>
            <a:chOff x="0" y="0"/>
            <a:chExt cx="785415" cy="7854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314198"/>
                  </a:moveTo>
                  <a:cubicBezTo>
                    <a:pt x="0" y="140716"/>
                    <a:pt x="140716" y="0"/>
                    <a:pt x="314198" y="0"/>
                  </a:cubicBezTo>
                  <a:lnTo>
                    <a:pt x="471170" y="0"/>
                  </a:lnTo>
                  <a:cubicBezTo>
                    <a:pt x="644779" y="0"/>
                    <a:pt x="785368" y="140716"/>
                    <a:pt x="785368" y="314198"/>
                  </a:cubicBezTo>
                  <a:lnTo>
                    <a:pt x="785368" y="471170"/>
                  </a:lnTo>
                  <a:cubicBezTo>
                    <a:pt x="785368" y="644652"/>
                    <a:pt x="644652" y="785368"/>
                    <a:pt x="471170" y="785368"/>
                  </a:cubicBezTo>
                  <a:lnTo>
                    <a:pt x="314198" y="785368"/>
                  </a:lnTo>
                  <a:cubicBezTo>
                    <a:pt x="140716" y="785368"/>
                    <a:pt x="0" y="644779"/>
                    <a:pt x="0" y="471170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937129" y="5493544"/>
            <a:ext cx="413445" cy="516731"/>
            <a:chOff x="0" y="0"/>
            <a:chExt cx="551260" cy="68897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51307" cy="688975"/>
            </a:xfrm>
            <a:custGeom>
              <a:avLst/>
              <a:gdLst/>
              <a:ahLst/>
              <a:cxnLst/>
              <a:rect r="r" b="b" t="t" l="l"/>
              <a:pathLst>
                <a:path h="688975" w="551307">
                  <a:moveTo>
                    <a:pt x="0" y="0"/>
                  </a:moveTo>
                  <a:lnTo>
                    <a:pt x="551307" y="0"/>
                  </a:lnTo>
                  <a:lnTo>
                    <a:pt x="551307" y="688975"/>
                  </a:lnTo>
                  <a:lnTo>
                    <a:pt x="0" y="68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39" r="8" b="-239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421166" y="6780311"/>
            <a:ext cx="3445371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Replit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2275" y="7310735"/>
            <a:ext cx="4743301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Paste your code. Manually upload files. Quick iteration environment.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723715" y="5751910"/>
            <a:ext cx="28575" cy="785515"/>
            <a:chOff x="0" y="0"/>
            <a:chExt cx="38100" cy="10473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100" cy="1047369"/>
            </a:xfrm>
            <a:custGeom>
              <a:avLst/>
              <a:gdLst/>
              <a:ahLst/>
              <a:cxnLst/>
              <a:rect r="r" b="b" t="t" l="l"/>
              <a:pathLst>
                <a:path h="104736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8319"/>
                  </a:lnTo>
                  <a:cubicBezTo>
                    <a:pt x="38100" y="1038860"/>
                    <a:pt x="29591" y="1047369"/>
                    <a:pt x="19050" y="1047369"/>
                  </a:cubicBezTo>
                  <a:cubicBezTo>
                    <a:pt x="8509" y="1047369"/>
                    <a:pt x="0" y="1038860"/>
                    <a:pt x="0" y="1028319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443471" y="5457379"/>
            <a:ext cx="589061" cy="589061"/>
            <a:chOff x="0" y="0"/>
            <a:chExt cx="785415" cy="7854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314198"/>
                  </a:moveTo>
                  <a:cubicBezTo>
                    <a:pt x="0" y="140716"/>
                    <a:pt x="140716" y="0"/>
                    <a:pt x="314198" y="0"/>
                  </a:cubicBezTo>
                  <a:lnTo>
                    <a:pt x="471170" y="0"/>
                  </a:lnTo>
                  <a:cubicBezTo>
                    <a:pt x="644779" y="0"/>
                    <a:pt x="785368" y="140716"/>
                    <a:pt x="785368" y="314198"/>
                  </a:cubicBezTo>
                  <a:lnTo>
                    <a:pt x="785368" y="471170"/>
                  </a:lnTo>
                  <a:cubicBezTo>
                    <a:pt x="785368" y="644652"/>
                    <a:pt x="644652" y="785368"/>
                    <a:pt x="471170" y="785368"/>
                  </a:cubicBezTo>
                  <a:lnTo>
                    <a:pt x="314198" y="785368"/>
                  </a:lnTo>
                  <a:cubicBezTo>
                    <a:pt x="140716" y="785368"/>
                    <a:pt x="0" y="644779"/>
                    <a:pt x="0" y="471170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531280" y="5493544"/>
            <a:ext cx="413445" cy="516731"/>
            <a:chOff x="0" y="0"/>
            <a:chExt cx="551260" cy="688975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551307" cy="688975"/>
            </a:xfrm>
            <a:custGeom>
              <a:avLst/>
              <a:gdLst/>
              <a:ahLst/>
              <a:cxnLst/>
              <a:rect r="r" b="b" t="t" l="l"/>
              <a:pathLst>
                <a:path h="688975" w="551307">
                  <a:moveTo>
                    <a:pt x="0" y="0"/>
                  </a:moveTo>
                  <a:lnTo>
                    <a:pt x="551307" y="0"/>
                  </a:lnTo>
                  <a:lnTo>
                    <a:pt x="551307" y="688975"/>
                  </a:lnTo>
                  <a:lnTo>
                    <a:pt x="0" y="688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9" r="8" b="-239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3015317" y="6780311"/>
            <a:ext cx="3445371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Local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66426" y="7310735"/>
            <a:ext cx="4743301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Simply run python app.py. Access via localhost. Ideal for development.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6484" y="8442871"/>
            <a:ext cx="16455032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Deploying your chatbot is flexible. Choose the platform that best fits your needs. Each option provides a distinct advantage for different use cases.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2139" y="686544"/>
            <a:ext cx="8210550" cy="90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Future Enhancement Ideas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139" y="2032546"/>
            <a:ext cx="16443721" cy="50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Expand functionality with these exciting possibilities.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4170" y="3439716"/>
            <a:ext cx="3467100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Streamed Responses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2139" y="3964484"/>
            <a:ext cx="494913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Integrate Groq's streaming API for faster feel.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66409" y="2836217"/>
            <a:ext cx="5755184" cy="5755184"/>
            <a:chOff x="0" y="0"/>
            <a:chExt cx="7673578" cy="767357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73594" cy="7673594"/>
            </a:xfrm>
            <a:custGeom>
              <a:avLst/>
              <a:gdLst/>
              <a:ahLst/>
              <a:cxnLst/>
              <a:rect r="r" b="b" t="t" l="l"/>
              <a:pathLst>
                <a:path h="7673594" w="7673594">
                  <a:moveTo>
                    <a:pt x="0" y="0"/>
                  </a:moveTo>
                  <a:lnTo>
                    <a:pt x="7673594" y="0"/>
                  </a:lnTo>
                  <a:lnTo>
                    <a:pt x="7673594" y="7673594"/>
                  </a:lnTo>
                  <a:lnTo>
                    <a:pt x="0" y="76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540377" y="4016276"/>
            <a:ext cx="394246" cy="492770"/>
            <a:chOff x="0" y="0"/>
            <a:chExt cx="525662" cy="65702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25653" cy="656971"/>
            </a:xfrm>
            <a:custGeom>
              <a:avLst/>
              <a:gdLst/>
              <a:ahLst/>
              <a:cxnLst/>
              <a:rect r="r" b="b" t="t" l="l"/>
              <a:pathLst>
                <a:path h="656971" w="525653">
                  <a:moveTo>
                    <a:pt x="0" y="0"/>
                  </a:moveTo>
                  <a:lnTo>
                    <a:pt x="525653" y="0"/>
                  </a:lnTo>
                  <a:lnTo>
                    <a:pt x="525653" y="656971"/>
                  </a:lnTo>
                  <a:lnTo>
                    <a:pt x="0" y="65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5" r="-1" b="-74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416730" y="2927300"/>
            <a:ext cx="3467100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File History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6730" y="3452069"/>
            <a:ext cx="494913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Save vectors per file in separate folders.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266409" y="2836217"/>
            <a:ext cx="5755184" cy="5755184"/>
            <a:chOff x="0" y="0"/>
            <a:chExt cx="7673578" cy="767357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73594" cy="7673594"/>
            </a:xfrm>
            <a:custGeom>
              <a:avLst/>
              <a:gdLst/>
              <a:ahLst/>
              <a:cxnLst/>
              <a:rect r="r" b="b" t="t" l="l"/>
              <a:pathLst>
                <a:path h="7673594" w="7673594">
                  <a:moveTo>
                    <a:pt x="0" y="0"/>
                  </a:moveTo>
                  <a:lnTo>
                    <a:pt x="7673594" y="0"/>
                  </a:lnTo>
                  <a:lnTo>
                    <a:pt x="7673594" y="7673594"/>
                  </a:lnTo>
                  <a:lnTo>
                    <a:pt x="0" y="76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77276" y="3683645"/>
            <a:ext cx="394246" cy="492770"/>
            <a:chOff x="0" y="0"/>
            <a:chExt cx="525662" cy="657027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25653" cy="656971"/>
            </a:xfrm>
            <a:custGeom>
              <a:avLst/>
              <a:gdLst/>
              <a:ahLst/>
              <a:cxnLst/>
              <a:rect r="r" b="b" t="t" l="l"/>
              <a:pathLst>
                <a:path h="656971" w="525653">
                  <a:moveTo>
                    <a:pt x="0" y="0"/>
                  </a:moveTo>
                  <a:lnTo>
                    <a:pt x="525653" y="0"/>
                  </a:lnTo>
                  <a:lnTo>
                    <a:pt x="525653" y="656971"/>
                  </a:lnTo>
                  <a:lnTo>
                    <a:pt x="0" y="65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35" r="-1" b="-74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548592" y="4977408"/>
            <a:ext cx="3467100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User 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48592" y="5502176"/>
            <a:ext cx="4817269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Add Firebase or Flask-Login for sessions.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266409" y="2836217"/>
            <a:ext cx="5755184" cy="5755184"/>
            <a:chOff x="0" y="0"/>
            <a:chExt cx="7673578" cy="767357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673594" cy="7673594"/>
            </a:xfrm>
            <a:custGeom>
              <a:avLst/>
              <a:gdLst/>
              <a:ahLst/>
              <a:cxnLst/>
              <a:rect r="r" b="b" t="t" l="l"/>
              <a:pathLst>
                <a:path h="7673594" w="7673594">
                  <a:moveTo>
                    <a:pt x="0" y="0"/>
                  </a:moveTo>
                  <a:lnTo>
                    <a:pt x="7673594" y="0"/>
                  </a:lnTo>
                  <a:lnTo>
                    <a:pt x="7673594" y="7673594"/>
                  </a:lnTo>
                  <a:lnTo>
                    <a:pt x="0" y="76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915799" y="5803552"/>
            <a:ext cx="394246" cy="492770"/>
            <a:chOff x="0" y="0"/>
            <a:chExt cx="525662" cy="657027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25653" cy="656971"/>
            </a:xfrm>
            <a:custGeom>
              <a:avLst/>
              <a:gdLst/>
              <a:ahLst/>
              <a:cxnLst/>
              <a:rect r="r" b="b" t="t" l="l"/>
              <a:pathLst>
                <a:path h="656971" w="525653">
                  <a:moveTo>
                    <a:pt x="0" y="0"/>
                  </a:moveTo>
                  <a:lnTo>
                    <a:pt x="525653" y="0"/>
                  </a:lnTo>
                  <a:lnTo>
                    <a:pt x="525653" y="656971"/>
                  </a:lnTo>
                  <a:lnTo>
                    <a:pt x="0" y="65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35" r="-1" b="-74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16730" y="7027515"/>
            <a:ext cx="3467100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UI Polish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16730" y="7552284"/>
            <a:ext cx="494913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Enhance frontend with modern frameworks.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266409" y="2836217"/>
            <a:ext cx="5755184" cy="5755184"/>
            <a:chOff x="0" y="0"/>
            <a:chExt cx="7673578" cy="7673578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7673594" cy="7673594"/>
            </a:xfrm>
            <a:custGeom>
              <a:avLst/>
              <a:gdLst/>
              <a:ahLst/>
              <a:cxnLst/>
              <a:rect r="r" b="b" t="t" l="l"/>
              <a:pathLst>
                <a:path h="7673594" w="7673594">
                  <a:moveTo>
                    <a:pt x="0" y="0"/>
                  </a:moveTo>
                  <a:lnTo>
                    <a:pt x="7673594" y="0"/>
                  </a:lnTo>
                  <a:lnTo>
                    <a:pt x="7673594" y="7673594"/>
                  </a:lnTo>
                  <a:lnTo>
                    <a:pt x="0" y="76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220646" y="7446317"/>
            <a:ext cx="394246" cy="492770"/>
            <a:chOff x="0" y="0"/>
            <a:chExt cx="525662" cy="657027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25653" cy="656971"/>
            </a:xfrm>
            <a:custGeom>
              <a:avLst/>
              <a:gdLst/>
              <a:ahLst/>
              <a:cxnLst/>
              <a:rect r="r" b="b" t="t" l="l"/>
              <a:pathLst>
                <a:path h="656971" w="525653">
                  <a:moveTo>
                    <a:pt x="0" y="0"/>
                  </a:moveTo>
                  <a:lnTo>
                    <a:pt x="525653" y="0"/>
                  </a:lnTo>
                  <a:lnTo>
                    <a:pt x="525653" y="656971"/>
                  </a:lnTo>
                  <a:lnTo>
                    <a:pt x="0" y="65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35" r="-1" b="-744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404170" y="6514951"/>
            <a:ext cx="3467100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Multiple Files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2139" y="7039719"/>
            <a:ext cx="494913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Combine vectors across different documents.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266409" y="2836217"/>
            <a:ext cx="5755184" cy="5755184"/>
            <a:chOff x="0" y="0"/>
            <a:chExt cx="7673578" cy="7673578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7673594" cy="7673594"/>
            </a:xfrm>
            <a:custGeom>
              <a:avLst/>
              <a:gdLst/>
              <a:ahLst/>
              <a:cxnLst/>
              <a:rect r="r" b="b" t="t" l="l"/>
              <a:pathLst>
                <a:path h="7673594" w="7673594">
                  <a:moveTo>
                    <a:pt x="0" y="0"/>
                  </a:moveTo>
                  <a:lnTo>
                    <a:pt x="7673594" y="0"/>
                  </a:lnTo>
                  <a:lnTo>
                    <a:pt x="7673594" y="7673594"/>
                  </a:lnTo>
                  <a:lnTo>
                    <a:pt x="0" y="76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134522" y="6341715"/>
            <a:ext cx="394246" cy="492770"/>
            <a:chOff x="0" y="0"/>
            <a:chExt cx="525662" cy="657027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525653" cy="656971"/>
            </a:xfrm>
            <a:custGeom>
              <a:avLst/>
              <a:gdLst/>
              <a:ahLst/>
              <a:cxnLst/>
              <a:rect r="r" b="b" t="t" l="l"/>
              <a:pathLst>
                <a:path h="656971" w="525653">
                  <a:moveTo>
                    <a:pt x="0" y="0"/>
                  </a:moveTo>
                  <a:lnTo>
                    <a:pt x="525653" y="0"/>
                  </a:lnTo>
                  <a:lnTo>
                    <a:pt x="525653" y="656971"/>
                  </a:lnTo>
                  <a:lnTo>
                    <a:pt x="0" y="65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735" r="-1" b="-744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22139" y="8801992"/>
            <a:ext cx="16443721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can significantly improve the user experience and scalability. Consider contributing to add these enhancements. The project offers many avenues for growth.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81615" y="618679"/>
            <a:ext cx="8229600" cy="80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Acknowledgements and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1615" y="1698277"/>
            <a:ext cx="9782770" cy="4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We extend our gratitude to the contributors and supporting technologies.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81615" y="2415629"/>
            <a:ext cx="9782770" cy="1375172"/>
            <a:chOff x="0" y="0"/>
            <a:chExt cx="13043693" cy="1833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3790" cy="1833626"/>
            </a:xfrm>
            <a:custGeom>
              <a:avLst/>
              <a:gdLst/>
              <a:ahLst/>
              <a:cxnLst/>
              <a:rect r="r" b="b" t="t" l="l"/>
              <a:pathLst>
                <a:path h="1833626" w="13043790">
                  <a:moveTo>
                    <a:pt x="0" y="282448"/>
                  </a:moveTo>
                  <a:cubicBezTo>
                    <a:pt x="0" y="126492"/>
                    <a:pt x="126492" y="0"/>
                    <a:pt x="282448" y="0"/>
                  </a:cubicBezTo>
                  <a:lnTo>
                    <a:pt x="12761341" y="0"/>
                  </a:lnTo>
                  <a:cubicBezTo>
                    <a:pt x="12917298" y="0"/>
                    <a:pt x="13043790" y="126492"/>
                    <a:pt x="13043790" y="282448"/>
                  </a:cubicBezTo>
                  <a:lnTo>
                    <a:pt x="13043790" y="1551178"/>
                  </a:lnTo>
                  <a:cubicBezTo>
                    <a:pt x="13043790" y="1707134"/>
                    <a:pt x="12917298" y="1833626"/>
                    <a:pt x="12761341" y="1833626"/>
                  </a:cubicBezTo>
                  <a:lnTo>
                    <a:pt x="282448" y="1833626"/>
                  </a:lnTo>
                  <a:cubicBezTo>
                    <a:pt x="126492" y="1833626"/>
                    <a:pt x="0" y="1707134"/>
                    <a:pt x="0" y="1551178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916912" y="2641401"/>
            <a:ext cx="3096816" cy="3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Prakruthi 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6912" y="3102917"/>
            <a:ext cx="9312176" cy="4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Frontend, Firebase, GitHub setup.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81615" y="4026099"/>
            <a:ext cx="9782770" cy="1375172"/>
            <a:chOff x="0" y="0"/>
            <a:chExt cx="13043693" cy="18335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43790" cy="1833626"/>
            </a:xfrm>
            <a:custGeom>
              <a:avLst/>
              <a:gdLst/>
              <a:ahLst/>
              <a:cxnLst/>
              <a:rect r="r" b="b" t="t" l="l"/>
              <a:pathLst>
                <a:path h="1833626" w="13043790">
                  <a:moveTo>
                    <a:pt x="0" y="282448"/>
                  </a:moveTo>
                  <a:cubicBezTo>
                    <a:pt x="0" y="126492"/>
                    <a:pt x="126492" y="0"/>
                    <a:pt x="282448" y="0"/>
                  </a:cubicBezTo>
                  <a:lnTo>
                    <a:pt x="12761341" y="0"/>
                  </a:lnTo>
                  <a:cubicBezTo>
                    <a:pt x="12917298" y="0"/>
                    <a:pt x="13043790" y="126492"/>
                    <a:pt x="13043790" y="282448"/>
                  </a:cubicBezTo>
                  <a:lnTo>
                    <a:pt x="13043790" y="1551178"/>
                  </a:lnTo>
                  <a:cubicBezTo>
                    <a:pt x="13043790" y="1707134"/>
                    <a:pt x="12917298" y="1833626"/>
                    <a:pt x="12761341" y="1833626"/>
                  </a:cubicBezTo>
                  <a:lnTo>
                    <a:pt x="282448" y="1833626"/>
                  </a:lnTo>
                  <a:cubicBezTo>
                    <a:pt x="126492" y="1833626"/>
                    <a:pt x="0" y="1707134"/>
                    <a:pt x="0" y="1551178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16912" y="4251871"/>
            <a:ext cx="3096816" cy="3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Sindhushree N 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16912" y="4713386"/>
            <a:ext cx="9312176" cy="4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Chat UI, Flask connection, GitHub management.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81615" y="5636567"/>
            <a:ext cx="9782770" cy="1375172"/>
            <a:chOff x="0" y="0"/>
            <a:chExt cx="13043693" cy="18335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43790" cy="1833626"/>
            </a:xfrm>
            <a:custGeom>
              <a:avLst/>
              <a:gdLst/>
              <a:ahLst/>
              <a:cxnLst/>
              <a:rect r="r" b="b" t="t" l="l"/>
              <a:pathLst>
                <a:path h="1833626" w="13043790">
                  <a:moveTo>
                    <a:pt x="0" y="282448"/>
                  </a:moveTo>
                  <a:cubicBezTo>
                    <a:pt x="0" y="126492"/>
                    <a:pt x="126492" y="0"/>
                    <a:pt x="282448" y="0"/>
                  </a:cubicBezTo>
                  <a:lnTo>
                    <a:pt x="12761341" y="0"/>
                  </a:lnTo>
                  <a:cubicBezTo>
                    <a:pt x="12917298" y="0"/>
                    <a:pt x="13043790" y="126492"/>
                    <a:pt x="13043790" y="282448"/>
                  </a:cubicBezTo>
                  <a:lnTo>
                    <a:pt x="13043790" y="1551178"/>
                  </a:lnTo>
                  <a:cubicBezTo>
                    <a:pt x="13043790" y="1707134"/>
                    <a:pt x="12917298" y="1833626"/>
                    <a:pt x="12761341" y="1833626"/>
                  </a:cubicBezTo>
                  <a:lnTo>
                    <a:pt x="282448" y="1833626"/>
                  </a:lnTo>
                  <a:cubicBezTo>
                    <a:pt x="126492" y="1833626"/>
                    <a:pt x="0" y="1707134"/>
                    <a:pt x="0" y="1551178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916912" y="5862340"/>
            <a:ext cx="3096816" cy="3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Bhuvanashree 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6912" y="6323856"/>
            <a:ext cx="9312176" cy="4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LangChain/Groq RAG, vector DB, embeddings.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681615" y="7247036"/>
            <a:ext cx="9782770" cy="1375172"/>
            <a:chOff x="0" y="0"/>
            <a:chExt cx="13043693" cy="18335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043790" cy="1833626"/>
            </a:xfrm>
            <a:custGeom>
              <a:avLst/>
              <a:gdLst/>
              <a:ahLst/>
              <a:cxnLst/>
              <a:rect r="r" b="b" t="t" l="l"/>
              <a:pathLst>
                <a:path h="1833626" w="13043790">
                  <a:moveTo>
                    <a:pt x="0" y="282448"/>
                  </a:moveTo>
                  <a:cubicBezTo>
                    <a:pt x="0" y="126492"/>
                    <a:pt x="126492" y="0"/>
                    <a:pt x="282448" y="0"/>
                  </a:cubicBezTo>
                  <a:lnTo>
                    <a:pt x="12761341" y="0"/>
                  </a:lnTo>
                  <a:cubicBezTo>
                    <a:pt x="12917298" y="0"/>
                    <a:pt x="13043790" y="126492"/>
                    <a:pt x="13043790" y="282448"/>
                  </a:cubicBezTo>
                  <a:lnTo>
                    <a:pt x="13043790" y="1551178"/>
                  </a:lnTo>
                  <a:cubicBezTo>
                    <a:pt x="13043790" y="1707134"/>
                    <a:pt x="12917298" y="1833626"/>
                    <a:pt x="12761341" y="1833626"/>
                  </a:cubicBezTo>
                  <a:lnTo>
                    <a:pt x="282448" y="1833626"/>
                  </a:lnTo>
                  <a:cubicBezTo>
                    <a:pt x="126492" y="1833626"/>
                    <a:pt x="0" y="1707134"/>
                    <a:pt x="0" y="1551178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916912" y="7472809"/>
            <a:ext cx="3096816" cy="3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Disha Jaipal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16912" y="7934325"/>
            <a:ext cx="9312176" cy="4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Flask backend, file handling, system glue.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81615" y="8810774"/>
            <a:ext cx="9782770" cy="82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Special thanks to Groq, LangChain, FAISS by Meta, and PyMuPDF. This project is licensed under the MIT License © 2025 PIXELS. We appreciate all contributions.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DAGqbLM6tZQ</dc:identifier>
  <dcterms:modified xsi:type="dcterms:W3CDTF">2011-08-01T06:04:30Z</dcterms:modified>
  <cp:revision>1</cp:revision>
  <dc:title>UploadAskLearn-Chat-with-Your-PDFs (2).pptx</dc:title>
</cp:coreProperties>
</file>